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87943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7C872-FCEC-2E5B-F0B5-E5D8F1BA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6" y="593882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32278F-C26B-6F4D-8A7A-CA4D402D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37" y="3710145"/>
            <a:ext cx="7466848" cy="31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593882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C4944-95B1-4D17-169A-826D67C5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77" y="737935"/>
            <a:ext cx="4592723" cy="2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715423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48" y="794951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B03661-E2D1-A4F4-1FFA-801D07F4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77" y="3846637"/>
            <a:ext cx="6842046" cy="29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9113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134</cp:revision>
  <dcterms:created xsi:type="dcterms:W3CDTF">2022-05-19T15:06:45Z</dcterms:created>
  <dcterms:modified xsi:type="dcterms:W3CDTF">2023-02-02T00:22:35Z</dcterms:modified>
</cp:coreProperties>
</file>